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8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45" r:id="rId21"/>
    <p:sldId id="443" r:id="rId22"/>
    <p:sldId id="450" r:id="rId23"/>
    <p:sldId id="451" r:id="rId24"/>
    <p:sldId id="442" r:id="rId25"/>
    <p:sldId id="444" r:id="rId26"/>
    <p:sldId id="446" r:id="rId27"/>
    <p:sldId id="447" r:id="rId28"/>
    <p:sldId id="448" r:id="rId29"/>
    <p:sldId id="449" r:id="rId30"/>
    <p:sldId id="422" r:id="rId31"/>
    <p:sldId id="423" r:id="rId32"/>
    <p:sldId id="416" r:id="rId33"/>
    <p:sldId id="412" r:id="rId34"/>
    <p:sldId id="409" r:id="rId35"/>
    <p:sldId id="411" r:id="rId36"/>
    <p:sldId id="410" r:id="rId37"/>
    <p:sldId id="476" r:id="rId38"/>
    <p:sldId id="477" r:id="rId39"/>
    <p:sldId id="478" r:id="rId40"/>
    <p:sldId id="480" r:id="rId41"/>
    <p:sldId id="479" r:id="rId42"/>
    <p:sldId id="404" r:id="rId43"/>
    <p:sldId id="402" r:id="rId44"/>
    <p:sldId id="481" r:id="rId45"/>
    <p:sldId id="259" r:id="rId46"/>
    <p:sldId id="260" r:id="rId4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00"/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43" autoAdjust="0"/>
    <p:restoredTop sz="94660"/>
  </p:normalViewPr>
  <p:slideViewPr>
    <p:cSldViewPr snapToGrid="0">
      <p:cViewPr>
        <p:scale>
          <a:sx n="125" d="100"/>
          <a:sy n="125" d="100"/>
        </p:scale>
        <p:origin x="174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Foglio1!$B$68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Foglio1!$B$69:$B$78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7</c:v>
                </c:pt>
                <c:pt idx="6">
                  <c:v>5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1-8A4D-827B-2063D2B12177}"/>
            </c:ext>
          </c:extLst>
        </c:ser>
        <c:ser>
          <c:idx val="1"/>
          <c:order val="1"/>
          <c:tx>
            <c:strRef>
              <c:f>Foglio1!$C$68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Foglio1!$C$69:$C$78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61-8A4D-827B-2063D2B12177}"/>
            </c:ext>
          </c:extLst>
        </c:ser>
        <c:ser>
          <c:idx val="2"/>
          <c:order val="2"/>
          <c:tx>
            <c:strRef>
              <c:f>Foglio1!$D$68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Foglio1!$D$69:$D$78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61-8A4D-827B-2063D2B12177}"/>
            </c:ext>
          </c:extLst>
        </c:ser>
        <c:ser>
          <c:idx val="3"/>
          <c:order val="3"/>
          <c:tx>
            <c:strRef>
              <c:f>Foglio1!$E$68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Foglio1!$E$69:$E$78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61-8A4D-827B-2063D2B12177}"/>
            </c:ext>
          </c:extLst>
        </c:ser>
        <c:ser>
          <c:idx val="4"/>
          <c:order val="4"/>
          <c:tx>
            <c:strRef>
              <c:f>Foglio1!$F$68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Foglio1!$F$69:$F$78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61-8A4D-827B-2063D2B12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064192"/>
        <c:axId val="1918065840"/>
      </c:barChart>
      <c:catAx>
        <c:axId val="1918064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8065840"/>
        <c:crosses val="autoZero"/>
        <c:auto val="1"/>
        <c:lblAlgn val="ctr"/>
        <c:lblOffset val="100"/>
        <c:noMultiLvlLbl val="0"/>
      </c:catAx>
      <c:valAx>
        <c:axId val="191806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806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2-ED4F-B55F-F1978F3161C8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02-ED4F-B55F-F1978F3161C8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02-ED4F-B55F-F1978F3161C8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02-ED4F-B55F-F1978F3161C8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2-ED4F-B55F-F1978F316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3-3945-865C-6CC54DDC309B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63-3945-865C-6CC54DDC309B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63-3945-865C-6CC54DDC309B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63-3945-865C-6CC54DDC309B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3-3945-865C-6CC54DDC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243535"/>
        <c:axId val="1812602656"/>
      </c:barChart>
      <c:catAx>
        <c:axId val="45243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12602656"/>
        <c:crosses val="autoZero"/>
        <c:auto val="1"/>
        <c:lblAlgn val="ctr"/>
        <c:lblOffset val="100"/>
        <c:noMultiLvlLbl val="0"/>
      </c:catAx>
      <c:valAx>
        <c:axId val="1812602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4524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59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430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8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915199-2610-B54D-998D-F048FBC7D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047496"/>
              </p:ext>
            </p:extLst>
          </p:nvPr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C94E0EED-BE57-9A4B-81B4-56C390353E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036556"/>
              </p:ext>
            </p:extLst>
          </p:nvPr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46E3F62-D7D8-4947-ABF3-CCBE94DEBCE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40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41" name="Grafico 40">
            <a:extLst>
              <a:ext uri="{FF2B5EF4-FFF2-40B4-BE49-F238E27FC236}">
                <a16:creationId xmlns:a16="http://schemas.microsoft.com/office/drawing/2014/main" id="{74B471C3-B52F-E141-928D-42A05A2FA6EF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1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48AEB1DF-59B9-294C-9F79-54582D2AD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7D4E1DA-D18E-E644-8BC3-55D043D7E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?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291AD0B3-60F7-FC44-9F32-E35713B11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/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AB944C5-7764-2F44-B1D9-28D62251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62663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31D63B01-7B1F-1C46-9E7B-42D11D205062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6395979-580B-8341-BE45-2E9A21C7553E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24D5DAC-1614-D741-A67F-FE787C049BB7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C1D486D-DC9D-C342-8640-73F88DB2F77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18901F7-C745-F343-A3A1-B04C9415DA42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4C7A9775-1CFB-EE41-9838-8B1EB575F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6F7CA3B-B129-1243-BDB0-97541E60D8EC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149D7DFC-001F-6E44-AA45-9027D1FDAFB5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E2B537DC-2AD9-F243-9BEF-DE402908FB99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36775951-A8E8-B646-81D9-0B23DFD10E4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? bambini frequentati classe 2a</a:t>
            </a:r>
          </a:p>
        </p:txBody>
      </p:sp>
    </p:spTree>
    <p:extLst>
      <p:ext uri="{BB962C8B-B14F-4D97-AF65-F5344CB8AC3E}">
        <p14:creationId xmlns:p14="http://schemas.microsoft.com/office/powerpoint/2010/main" val="403403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6374A5D-1271-D34A-BB3E-44FF76404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788777" y="1465212"/>
            <a:ext cx="4103268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9536705"/>
                  </p:ext>
                </p:extLst>
              </p:nvPr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2E66C06-2B15-0147-9427-9D1C08DA7578}"/>
              </a:ext>
            </a:extLst>
          </p:cNvPr>
          <p:cNvGrpSpPr/>
          <p:nvPr/>
        </p:nvGrpSpPr>
        <p:grpSpPr>
          <a:xfrm>
            <a:off x="6131769" y="260179"/>
            <a:ext cx="2454270" cy="393611"/>
            <a:chOff x="3385806" y="2152538"/>
            <a:chExt cx="2454270" cy="393611"/>
          </a:xfrm>
          <a:noFill/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A61898FF-3C48-5245-A67A-0102D77CCDD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  <a:grpFill/>
          </p:grpSpPr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252BE6A3-616F-D04D-A2D5-ABEB0CF24E13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  <a:grpFill/>
            </p:grpSpPr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DDEDCB3-3430-7344-BDDF-74D69B6C5CFD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3" name="Ovale 32">
                  <a:extLst>
                    <a:ext uri="{FF2B5EF4-FFF2-40B4-BE49-F238E27FC236}">
                      <a16:creationId xmlns:a16="http://schemas.microsoft.com/office/drawing/2014/main" id="{45D53F9B-4DE5-714B-8988-0581E75AEF22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4" name="Ovale 33">
                  <a:extLst>
                    <a:ext uri="{FF2B5EF4-FFF2-40B4-BE49-F238E27FC236}">
                      <a16:creationId xmlns:a16="http://schemas.microsoft.com/office/drawing/2014/main" id="{104FA547-7BB0-BF44-83FA-B2B4A28A2F5C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7" name="Ovale 36">
                  <a:extLst>
                    <a:ext uri="{FF2B5EF4-FFF2-40B4-BE49-F238E27FC236}">
                      <a16:creationId xmlns:a16="http://schemas.microsoft.com/office/drawing/2014/main" id="{70E30ABB-9F4F-F249-BECE-790F58C85DF4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8" name="Ovale 37">
                  <a:extLst>
                    <a:ext uri="{FF2B5EF4-FFF2-40B4-BE49-F238E27FC236}">
                      <a16:creationId xmlns:a16="http://schemas.microsoft.com/office/drawing/2014/main" id="{1D7D5134-D199-4C4D-BD8D-D37221F06053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1317ACA-C3B1-5E40-B63B-BE7462E10702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6B534A-2E22-DA48-9DB4-121F5D890197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2CA26A1-F8E7-744A-90AF-869F206DC211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86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EE5880-09FC-4B44-98C5-BEE4CC5F7741}"/>
              </a:ext>
            </a:extLst>
          </p:cNvPr>
          <p:cNvSpPr txBox="1"/>
          <p:nvPr/>
        </p:nvSpPr>
        <p:spPr>
          <a:xfrm>
            <a:off x="288523" y="5024075"/>
            <a:ext cx="5955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avere </a:t>
            </a:r>
          </a:p>
          <a:p>
            <a:r>
              <a:rPr lang="en-IT" dirty="0"/>
              <a:t>diverse motivazioni -&gt; pareri qualitativi</a:t>
            </a:r>
          </a:p>
        </p:txBody>
      </p:sp>
      <p:pic>
        <p:nvPicPr>
          <p:cNvPr id="4098" name="Picture 2" descr="Personaggi simpatici bambini arrabbiati | Vettore Premium">
            <a:extLst>
              <a:ext uri="{FF2B5EF4-FFF2-40B4-BE49-F238E27FC236}">
                <a16:creationId xmlns:a16="http://schemas.microsoft.com/office/drawing/2014/main" id="{2A03860D-0DFC-DE49-869C-E229A25C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4284450"/>
            <a:ext cx="1746488" cy="16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97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024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439C06-207E-CE42-9B3D-9E314502E282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38044" y="1372277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SUS e ai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4784B-5BD1-F446-B5A0-702EB90971C9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482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3495B-32AA-5144-804D-92F9373B6590}"/>
              </a:ext>
            </a:extLst>
          </p:cNvPr>
          <p:cNvSpPr txBox="1"/>
          <p:nvPr/>
        </p:nvSpPr>
        <p:spPr>
          <a:xfrm>
            <a:off x="319384" y="4541156"/>
            <a:ext cx="323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Cambiamento delle Immagini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38044" y="1372277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SUS e ai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B425-357E-0A46-9049-4A390B4C1D9C}"/>
              </a:ext>
            </a:extLst>
          </p:cNvPr>
          <p:cNvSpPr txBox="1"/>
          <p:nvPr/>
        </p:nvSpPr>
        <p:spPr>
          <a:xfrm>
            <a:off x="288522" y="4079491"/>
            <a:ext cx="392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colloqui e hai test sui clinici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40252-4636-3C48-99C3-24F40E35FB0F}"/>
              </a:ext>
            </a:extLst>
          </p:cNvPr>
          <p:cNvSpPr txBox="1"/>
          <p:nvPr/>
        </p:nvSpPr>
        <p:spPr>
          <a:xfrm>
            <a:off x="320441" y="5072670"/>
            <a:ext cx="425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Riduzione degli stimoli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Calibrazione del settaggio della difficoltà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3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70DECB3-7665-CC49-B398-39628DFA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1" t="14444" r="20104" b="7037"/>
          <a:stretch/>
        </p:blipFill>
        <p:spPr>
          <a:xfrm>
            <a:off x="5115757" y="4680036"/>
            <a:ext cx="1408972" cy="1038965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pic>
        <p:nvPicPr>
          <p:cNvPr id="24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822288D-5472-6C49-A3FE-7046E8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7572317" y="4650970"/>
            <a:ext cx="1538098" cy="1097095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189E9-0804-FD45-B1D2-F37E857CB31C}"/>
              </a:ext>
            </a:extLst>
          </p:cNvPr>
          <p:cNvCxnSpPr>
            <a:cxnSpLocks/>
          </p:cNvCxnSpPr>
          <p:nvPr/>
        </p:nvCxnSpPr>
        <p:spPr>
          <a:xfrm>
            <a:off x="6805408" y="5202163"/>
            <a:ext cx="536713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02643C-27E4-0C47-865F-71BCF6F03B61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5D81A-6B31-D645-B604-73BCA83E9A08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</p:txBody>
      </p:sp>
    </p:spTree>
    <p:extLst>
      <p:ext uri="{BB962C8B-B14F-4D97-AF65-F5344CB8AC3E}">
        <p14:creationId xmlns:p14="http://schemas.microsoft.com/office/powerpoint/2010/main" val="184008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17" y="4271660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1" y="4355162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56836-E412-7F46-9239-88A896C946B2}"/>
              </a:ext>
            </a:extLst>
          </p:cNvPr>
          <p:cNvSpPr txBox="1"/>
          <p:nvPr/>
        </p:nvSpPr>
        <p:spPr>
          <a:xfrm>
            <a:off x="288522" y="4138694"/>
            <a:ext cx="37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Impiego integrale dei nostri giochi nelle attività didattiche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F4B8-7BA7-A846-8F00-12A854408515}"/>
              </a:ext>
            </a:extLst>
          </p:cNvPr>
          <p:cNvSpPr txBox="1"/>
          <p:nvPr/>
        </p:nvSpPr>
        <p:spPr>
          <a:xfrm>
            <a:off x="297390" y="4835679"/>
            <a:ext cx="3852530" cy="79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Allenamnento delle abilità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Ausilio all’identificazione dis tudenti DSA</a:t>
            </a:r>
          </a:p>
        </p:txBody>
      </p:sp>
    </p:spTree>
    <p:extLst>
      <p:ext uri="{BB962C8B-B14F-4D97-AF65-F5344CB8AC3E}">
        <p14:creationId xmlns:p14="http://schemas.microsoft.com/office/powerpoint/2010/main" val="1782592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2635</TotalTime>
  <Words>2457</Words>
  <Application>Microsoft Macintosh PowerPoint</Application>
  <PresentationFormat>On-screen Show (4:3)</PresentationFormat>
  <Paragraphs>435</Paragraphs>
  <Slides>45</Slides>
  <Notes>17</Notes>
  <HiddenSlides>5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PowerPoint Presentation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Analisi dei dati</vt:lpstr>
      <vt:lpstr>Analisi dei dati</vt:lpstr>
      <vt:lpstr>Miglioramenti </vt:lpstr>
      <vt:lpstr>Miglioramenti </vt:lpstr>
      <vt:lpstr>Miglioramenti </vt:lpstr>
      <vt:lpstr>Progetti Futuri</vt:lpstr>
      <vt:lpstr>Progetti Futuri</vt:lpstr>
      <vt:lpstr>Progetti Futuri</vt:lpstr>
      <vt:lpstr>PowerPoint Presentation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Nicoló Bruna</cp:lastModifiedBy>
  <cp:revision>72</cp:revision>
  <dcterms:created xsi:type="dcterms:W3CDTF">2021-05-10T14:21:25Z</dcterms:created>
  <dcterms:modified xsi:type="dcterms:W3CDTF">2021-05-26T16:14:53Z</dcterms:modified>
</cp:coreProperties>
</file>